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647" r:id="rId5"/>
    <p:sldId id="645" r:id="rId6"/>
    <p:sldId id="618" r:id="rId7"/>
    <p:sldId id="561" r:id="rId8"/>
    <p:sldId id="646" r:id="rId9"/>
    <p:sldId id="648" r:id="rId10"/>
    <p:sldId id="562" r:id="rId11"/>
    <p:sldId id="649" r:id="rId12"/>
    <p:sldId id="590" r:id="rId13"/>
    <p:sldId id="650" r:id="rId14"/>
    <p:sldId id="457" r:id="rId15"/>
  </p:sldIdLst>
  <p:sldSz cx="9144000" cy="5143500" type="screen16x9"/>
  <p:notesSz cx="6797675" cy="98726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3110" userDrawn="1">
          <p15:clr>
            <a:srgbClr val="A4A3A4"/>
          </p15:clr>
        </p15:guide>
        <p15:guide id="2" pos="214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D2D2D3"/>
    <a:srgbClr val="54575A"/>
    <a:srgbClr val="A3A6A6"/>
    <a:srgbClr val="E60000"/>
    <a:srgbClr val="00B0CA"/>
    <a:srgbClr val="5E2750"/>
    <a:srgbClr val="EB9700"/>
    <a:srgbClr val="FECB00"/>
    <a:srgbClr val="A8B400"/>
    <a:srgbClr val="007C92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A1C4E8-F5C0-46B0-A8BA-759DC4430D5E}" v="1" dt="2023-07-27T14:01:06.304"/>
    <p1510:client id="{27977D78-FBDE-4A28-B2E2-97F504846DF9}" v="3" dt="2023-08-22T18:52:02.508"/>
    <p1510:client id="{4B7156D3-BF77-4665-8E0D-2D1D16C4C01A}" v="233" dt="2023-08-23T10:24:03.6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8861" autoAdjust="0"/>
    <p:restoredTop sz="95394" autoAdjust="0"/>
  </p:normalViewPr>
  <p:slideViewPr>
    <p:cSldViewPr snapToGrid="0" snapToObjects="1" showGuides="1">
      <p:cViewPr varScale="1">
        <p:scale>
          <a:sx n="148" d="100"/>
          <a:sy n="148" d="100"/>
        </p:scale>
        <p:origin x="-564" y="-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5" d="100"/>
        <a:sy n="65" d="100"/>
      </p:scale>
      <p:origin x="0" y="0"/>
    </p:cViewPr>
  </p:sorterViewPr>
  <p:notesViewPr>
    <p:cSldViewPr snapToGrid="0" showGuides="1">
      <p:cViewPr varScale="1">
        <p:scale>
          <a:sx n="77" d="100"/>
          <a:sy n="77" d="100"/>
        </p:scale>
        <p:origin x="4128" y="176"/>
      </p:cViewPr>
      <p:guideLst>
        <p:guide orient="horz" pos="3110"/>
        <p:guide pos="214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Vodafone Rg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84B7D-F332-42E4-B349-DEDC589F1ADB}" type="datetimeFigureOut">
              <a:rPr lang="en-GB" smtClean="0">
                <a:latin typeface="Vodafone Rg" pitchFamily="34" charset="0"/>
              </a:rPr>
              <a:pPr/>
              <a:t>26/08/2024</a:t>
            </a:fld>
            <a:endParaRPr lang="en-GB" dirty="0">
              <a:latin typeface="Vodafone Rg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7317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Vodafone Rg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377317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1C1BE2-1563-4C9C-8E4A-C427D52BD2E1}" type="slidenum">
              <a:rPr lang="en-GB" smtClean="0">
                <a:latin typeface="Vodafone Rg" pitchFamily="34" charset="0"/>
              </a:rPr>
              <a:pPr/>
              <a:t>‹#›</a:t>
            </a:fld>
            <a:endParaRPr lang="en-GB" dirty="0">
              <a:latin typeface="Vodafone Rg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807412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Vodafone Rg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Vodafone Rg" pitchFamily="34" charset="0"/>
              </a:defRPr>
            </a:lvl1pPr>
          </a:lstStyle>
          <a:p>
            <a:fld id="{53ACD7AC-7E6F-4F59-A8AC-F454A6DBBD3A}" type="datetimeFigureOut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7950" y="739775"/>
            <a:ext cx="658177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689516"/>
            <a:ext cx="5438140" cy="444269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9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Vodafone Rg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7319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Vodafone Rg" pitchFamily="34" charset="0"/>
              </a:defRPr>
            </a:lvl1pPr>
          </a:lstStyle>
          <a:p>
            <a:fld id="{2B3E1866-6ABF-4414-AFB5-B91146A1FA1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2208001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Vodafone Rg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Ic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ed, light, sign&#10;&#10;Description automatically generated">
            <a:extLst>
              <a:ext uri="{FF2B5EF4-FFF2-40B4-BE49-F238E27FC236}">
                <a16:creationId xmlns="" xmlns:a16="http://schemas.microsoft.com/office/drawing/2014/main" id="{B6FFA2F0-F2CB-9C4D-80CF-196FF907E1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D992A90-C716-3242-9348-E1DDF914E40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3208665" y="2230244"/>
            <a:ext cx="2726669" cy="68301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315161443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Image 1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ed, orange, sitting, food&#10;&#10;Description automatically generated">
            <a:extLst>
              <a:ext uri="{FF2B5EF4-FFF2-40B4-BE49-F238E27FC236}">
                <a16:creationId xmlns="" xmlns:a16="http://schemas.microsoft.com/office/drawing/2014/main" id="{4272FE0B-168B-3A45-836B-A8DFD66457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41" y="0"/>
            <a:ext cx="9131318" cy="5143500"/>
          </a:xfrm>
          <a:prstGeom prst="rect">
            <a:avLst/>
          </a:prstGeom>
        </p:spPr>
      </p:pic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286FDA53-0E3D-8940-9D36-1762018BAC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1254" y="4545352"/>
            <a:ext cx="1619351" cy="405636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="" xmlns:a16="http://schemas.microsoft.com/office/drawing/2014/main" id="{BB7F84D8-8EA5-4747-B2EA-BDBF0AA77D3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0824" y="2431051"/>
            <a:ext cx="4705377" cy="6418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4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HEADLINES GOES HERE, TWO LINES MAX</a:t>
            </a:r>
            <a:endParaRPr lang="en-GB" dirty="0"/>
          </a:p>
        </p:txBody>
      </p:sp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6778CA7F-97ED-4841-98BA-870EB4FCD7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0825" y="3862465"/>
            <a:ext cx="312163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 spc="520" baseline="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13" name="Footer Placeholder 3">
            <a:extLst>
              <a:ext uri="{FF2B5EF4-FFF2-40B4-BE49-F238E27FC236}">
                <a16:creationId xmlns="" xmlns:a16="http://schemas.microsoft.com/office/drawing/2014/main" id="{8D5A7D8E-1232-634C-B51B-A64FEBC289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="" xmlns:a16="http://schemas.microsoft.com/office/drawing/2014/main" id="{6AD54471-2F07-AC4F-A223-D3B8E68070A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8312" y="2534372"/>
            <a:ext cx="2944863" cy="435252"/>
          </a:xfrm>
        </p:spPr>
        <p:txBody>
          <a:bodyPr/>
          <a:lstStyle>
            <a:lvl1pPr marL="0" indent="0">
              <a:buFontTx/>
              <a:buNone/>
              <a:defRPr sz="1500" b="0" spc="52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SUBHEADLINE GOES HERE, TWO LINES MAX</a:t>
            </a:r>
          </a:p>
        </p:txBody>
      </p:sp>
    </p:spTree>
    <p:extLst>
      <p:ext uri="{BB962C8B-B14F-4D97-AF65-F5344CB8AC3E}">
        <p14:creationId xmlns="" xmlns:p14="http://schemas.microsoft.com/office/powerpoint/2010/main" val="1095170201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Image 17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ed, orange, sitting, food&#10;&#10;Description automatically generated">
            <a:extLst>
              <a:ext uri="{FF2B5EF4-FFF2-40B4-BE49-F238E27FC236}">
                <a16:creationId xmlns="" xmlns:a16="http://schemas.microsoft.com/office/drawing/2014/main" id="{4700BDB0-B57A-F248-B9F2-01CB4FF255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41" y="0"/>
            <a:ext cx="9131318" cy="51435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="" xmlns:a16="http://schemas.microsoft.com/office/drawing/2014/main" id="{B5116D0F-584D-1745-8044-F9657E8883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0824" y="2534371"/>
            <a:ext cx="5235576" cy="43525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 baseline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HEADLINE GOES HERE</a:t>
            </a:r>
            <a:endParaRPr lang="en-GB" dirty="0"/>
          </a:p>
        </p:txBody>
      </p:sp>
      <p:sp>
        <p:nvSpPr>
          <p:cNvPr id="11" name="Footer Placeholder 3">
            <a:extLst>
              <a:ext uri="{FF2B5EF4-FFF2-40B4-BE49-F238E27FC236}">
                <a16:creationId xmlns="" xmlns:a16="http://schemas.microsoft.com/office/drawing/2014/main" id="{39D9DB0E-12FF-1942-9B25-75A58BF3ED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="" xmlns:a16="http://schemas.microsoft.com/office/drawing/2014/main" id="{9FF094D8-FEF9-6549-83CF-27CB70E726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8312" y="2534372"/>
            <a:ext cx="2944863" cy="435252"/>
          </a:xfrm>
        </p:spPr>
        <p:txBody>
          <a:bodyPr/>
          <a:lstStyle>
            <a:lvl1pPr marL="0" indent="0">
              <a:buFontTx/>
              <a:buNone/>
              <a:defRPr sz="1500" b="0" spc="52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SUBHEADLINE GOES HERE, TWO LINES MAX</a:t>
            </a: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16090D73-B477-484E-BF92-27C1794B0A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1254" y="4545352"/>
            <a:ext cx="1619351" cy="405636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="" xmlns:a16="http://schemas.microsoft.com/office/drawing/2014/main" id="{0170417B-27EC-E546-B78F-B95618E501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0825" y="3862465"/>
            <a:ext cx="312163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 spc="520" baseline="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4256161652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Imag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light&#10;&#10;Description automatically generated">
            <a:extLst>
              <a:ext uri="{FF2B5EF4-FFF2-40B4-BE49-F238E27FC236}">
                <a16:creationId xmlns="" xmlns:a16="http://schemas.microsoft.com/office/drawing/2014/main" id="{BAE7EDB6-9919-C945-87C3-5614EA3FA7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50825" y="205978"/>
            <a:ext cx="8642350" cy="667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0E84F51-9D06-0646-9C43-4EADA2828A07}" type="datetime1">
              <a:rPr lang="en-GB" smtClean="0"/>
              <a:pPr/>
              <a:t>26/08/2024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CONFIDENTIALITY LEVEL IN SLIDE FOOTER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50825" y="873457"/>
            <a:ext cx="8642350" cy="36032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168C8EA4-E4B8-F04C-850F-7A61929B9A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7928893" y="4712099"/>
            <a:ext cx="953674" cy="23888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36191078"/>
      </p:ext>
    </p:extLst>
  </p:cSld>
  <p:clrMapOvr>
    <a:masterClrMapping/>
  </p:clrMapOvr>
  <p:transition spd="slow">
    <p:wipe dir="r"/>
  </p:transition>
  <p:extLst>
    <p:ext uri="{DCECCB84-F9BA-43D5-87BE-67443E8EF086}">
      <p15:sldGuideLst xmlns="" xmlns:p15="http://schemas.microsoft.com/office/powerpoint/2012/main">
        <p15:guide id="1" pos="42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50825" y="205978"/>
            <a:ext cx="8642350" cy="66747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07949-77D2-8946-A00C-B50C58EAD843}" type="datetime1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INSERT CONFIDENTIALITY LEVEL IN SLIDE FOOTER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50825" y="998924"/>
            <a:ext cx="8642350" cy="3404027"/>
          </a:xfrm>
        </p:spPr>
        <p:txBody>
          <a:bodyPr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3270164913"/>
      </p:ext>
    </p:extLst>
  </p:cSld>
  <p:clrMapOvr>
    <a:masterClrMapping/>
  </p:clrMapOvr>
  <p:transition spd="slow">
    <p:wipe dir="r"/>
  </p:transition>
  <p:extLst>
    <p:ext uri="{DCECCB84-F9BA-43D5-87BE-67443E8EF086}">
      <p15:sldGuideLst xmlns="" xmlns:p15="http://schemas.microsoft.com/office/powerpoint/2012/main">
        <p15:guide id="1" pos="4277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007476C-11CB-CB45-8F84-D0EFF81E9473}" type="datetime1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4679950" y="998925"/>
            <a:ext cx="4213225" cy="3477826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250825" y="998925"/>
            <a:ext cx="4213225" cy="3477826"/>
          </a:xfrm>
        </p:spPr>
        <p:txBody>
          <a:bodyPr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="" xmlns:a16="http://schemas.microsoft.com/office/drawing/2014/main" id="{81DDA30A-36D1-DC4B-A45A-6FB4926B8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0825" y="205978"/>
            <a:ext cx="8642350" cy="66747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3900892715"/>
      </p:ext>
    </p:extLst>
  </p:cSld>
  <p:clrMapOvr>
    <a:masterClrMapping/>
  </p:clrMapOvr>
  <p:transition spd="slow">
    <p:wipe dir="r"/>
  </p:transition>
  <p:extLst>
    <p:ext uri="{DCECCB84-F9BA-43D5-87BE-67443E8EF086}">
      <p15:sldGuideLst xmlns=""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C16E809-0DF7-7244-B215-55A598E9B6EF}" type="datetime1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8"/>
          </p:nvPr>
        </p:nvSpPr>
        <p:spPr>
          <a:xfrm>
            <a:off x="4679950" y="1001988"/>
            <a:ext cx="4213225" cy="347476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250825" y="998925"/>
            <a:ext cx="4213225" cy="3477825"/>
          </a:xfrm>
        </p:spPr>
        <p:txBody>
          <a:bodyPr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0825" y="205978"/>
            <a:ext cx="8635526" cy="66747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198332880"/>
      </p:ext>
    </p:extLst>
  </p:cSld>
  <p:clrMapOvr>
    <a:masterClrMapping/>
  </p:clrMapOvr>
  <p:transition spd="slow">
    <p:wipe dir="r"/>
  </p:transition>
  <p:extLst>
    <p:ext uri="{DCECCB84-F9BA-43D5-87BE-67443E8EF086}">
      <p15:sldGuideLst xmlns="" xmlns:p15="http://schemas.microsoft.com/office/powerpoint/2012/main">
        <p15:guide id="1" pos="281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50825" y="205978"/>
            <a:ext cx="8635526" cy="66747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Footer Placeholder 8">
            <a:extLst>
              <a:ext uri="{FF2B5EF4-FFF2-40B4-BE49-F238E27FC236}">
                <a16:creationId xmlns="" xmlns:a16="http://schemas.microsoft.com/office/drawing/2014/main" id="{3576500D-8BC7-2547-B39A-FF4233B8443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53395" y="4712099"/>
            <a:ext cx="2753330" cy="238889"/>
          </a:xfrm>
        </p:spPr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8" name="Slide Number Placeholder 9">
            <a:extLst>
              <a:ext uri="{FF2B5EF4-FFF2-40B4-BE49-F238E27FC236}">
                <a16:creationId xmlns="" xmlns:a16="http://schemas.microsoft.com/office/drawing/2014/main" id="{6E833534-172E-F740-A953-BDC40BB0C90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365295" y="4713136"/>
            <a:ext cx="413410" cy="238889"/>
          </a:xfrm>
        </p:spPr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Date Placeholder 3">
            <a:extLst>
              <a:ext uri="{FF2B5EF4-FFF2-40B4-BE49-F238E27FC236}">
                <a16:creationId xmlns="" xmlns:a16="http://schemas.microsoft.com/office/drawing/2014/main" id="{B123E05F-ECE6-794C-949E-B3A6EB80909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5741234" y="4712099"/>
            <a:ext cx="1972552" cy="238889"/>
          </a:xfrm>
        </p:spPr>
        <p:txBody>
          <a:bodyPr/>
          <a:lstStyle/>
          <a:p>
            <a:fld id="{435A870E-067B-3D49-BAF1-4A3D301A423A}" type="datetime1">
              <a:rPr lang="en-GB" smtClean="0"/>
              <a:pPr/>
              <a:t>26/08/2024</a:t>
            </a:fld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598645107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8">
            <a:extLst>
              <a:ext uri="{FF2B5EF4-FFF2-40B4-BE49-F238E27FC236}">
                <a16:creationId xmlns="" xmlns:a16="http://schemas.microsoft.com/office/drawing/2014/main" id="{7D306A45-5186-6B42-95D6-DFC9F1A3399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53395" y="4712099"/>
            <a:ext cx="2753330" cy="238889"/>
          </a:xfrm>
        </p:spPr>
        <p:txBody>
          <a:bodyPr/>
          <a:lstStyle/>
          <a:p>
            <a:pPr lvl="0" algn="l"/>
            <a:r>
              <a:rPr lang="en-GB" dirty="0">
                <a:solidFill>
                  <a:schemeClr val="tx1"/>
                </a:solidFill>
              </a:rPr>
              <a:t>INSERT CONFIDENTIALITY LEVEL IN SLIDE FOOTER </a:t>
            </a:r>
          </a:p>
        </p:txBody>
      </p:sp>
      <p:sp>
        <p:nvSpPr>
          <p:cNvPr id="7" name="Slide Number Placeholder 9">
            <a:extLst>
              <a:ext uri="{FF2B5EF4-FFF2-40B4-BE49-F238E27FC236}">
                <a16:creationId xmlns="" xmlns:a16="http://schemas.microsoft.com/office/drawing/2014/main" id="{5C90283B-47A7-7846-A101-AE192E6F801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365295" y="4713136"/>
            <a:ext cx="413410" cy="238889"/>
          </a:xfrm>
        </p:spPr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2270019831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 Speechm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ight, red&#10;&#10;Description automatically generated">
            <a:extLst>
              <a:ext uri="{FF2B5EF4-FFF2-40B4-BE49-F238E27FC236}">
                <a16:creationId xmlns="" xmlns:a16="http://schemas.microsoft.com/office/drawing/2014/main" id="{263AD21C-77E9-C445-BB13-2BEA0BF384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51349" y="2046817"/>
            <a:ext cx="4364405" cy="82973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24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3C2AACA-1793-C343-8EF5-82A05B0E0FB7}" type="datetime1">
              <a:rPr lang="en-GB" smtClean="0"/>
              <a:pPr/>
              <a:t>26/08/2024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932EFF00-68D0-9A42-881A-1B99D4B2216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7928893" y="4712099"/>
            <a:ext cx="953674" cy="2388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9B3678A-E147-8942-9068-73A309C1E59C}"/>
              </a:ext>
            </a:extLst>
          </p:cNvPr>
          <p:cNvSpPr txBox="1"/>
          <p:nvPr userDrawn="1"/>
        </p:nvSpPr>
        <p:spPr>
          <a:xfrm>
            <a:off x="9548037" y="5443870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endParaRPr lang="en-US" dirty="0">
              <a:latin typeface="Vodafone Rg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641443746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 Speechm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itting, red, orange, holding&#10;&#10;Description automatically generated">
            <a:extLst>
              <a:ext uri="{FF2B5EF4-FFF2-40B4-BE49-F238E27FC236}">
                <a16:creationId xmlns="" xmlns:a16="http://schemas.microsoft.com/office/drawing/2014/main" id="{A7CF502D-E1B2-2C43-A55E-8F8628D57E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BC0B2C89-A915-3445-A9B4-4173E8C1A6A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51349" y="2046817"/>
            <a:ext cx="4364405" cy="82973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24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="" xmlns:a16="http://schemas.microsoft.com/office/drawing/2014/main" id="{255FDBD8-A6DF-9745-8846-16CE6771C1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4" name="Slide Number Placeholder 8">
            <a:extLst>
              <a:ext uri="{FF2B5EF4-FFF2-40B4-BE49-F238E27FC236}">
                <a16:creationId xmlns="" xmlns:a16="http://schemas.microsoft.com/office/drawing/2014/main" id="{832AB56F-0CD7-374B-A64E-9CE194C088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365295" y="4713136"/>
            <a:ext cx="41341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Date Placeholder 2">
            <a:extLst>
              <a:ext uri="{FF2B5EF4-FFF2-40B4-BE49-F238E27FC236}">
                <a16:creationId xmlns="" xmlns:a16="http://schemas.microsoft.com/office/drawing/2014/main" id="{10F0EE6D-13EC-A543-9CF3-A79A71766CA9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741234" y="4712099"/>
            <a:ext cx="1972552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C06CD93-77D0-5642-BB49-8ED403BEC73E}" type="datetime1">
              <a:rPr lang="en-GB" smtClean="0"/>
              <a:pPr/>
              <a:t>26/08/2024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6F0D8E89-D4D8-6344-82C9-21FE3C4E7D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7928893" y="4712099"/>
            <a:ext cx="953674" cy="23888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7473684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White Ic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D992A90-C716-3242-9348-E1DDF914E4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3208665" y="2230244"/>
            <a:ext cx="2726669" cy="68301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827067783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Re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unset in the background&#10;&#10;Description automatically generated">
            <a:extLst>
              <a:ext uri="{FF2B5EF4-FFF2-40B4-BE49-F238E27FC236}">
                <a16:creationId xmlns="" xmlns:a16="http://schemas.microsoft.com/office/drawing/2014/main" id="{23C4C35C-C4E5-F04F-AC7B-E29D86334D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3" name="Title 1">
            <a:extLst>
              <a:ext uri="{FF2B5EF4-FFF2-40B4-BE49-F238E27FC236}">
                <a16:creationId xmlns="" xmlns:a16="http://schemas.microsoft.com/office/drawing/2014/main" id="{5C110FFE-3908-0244-A7B5-75C2854AD2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51349" y="2046817"/>
            <a:ext cx="4364405" cy="82973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24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4" name="Footer Placeholder 7">
            <a:extLst>
              <a:ext uri="{FF2B5EF4-FFF2-40B4-BE49-F238E27FC236}">
                <a16:creationId xmlns="" xmlns:a16="http://schemas.microsoft.com/office/drawing/2014/main" id="{6EDA2195-CF30-AC41-93E2-3B7DE77B38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="" xmlns:a16="http://schemas.microsoft.com/office/drawing/2014/main" id="{D19542B6-4581-5C40-B475-318DBA14DE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365295" y="4713136"/>
            <a:ext cx="41341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Date Placeholder 2">
            <a:extLst>
              <a:ext uri="{FF2B5EF4-FFF2-40B4-BE49-F238E27FC236}">
                <a16:creationId xmlns="" xmlns:a16="http://schemas.microsoft.com/office/drawing/2014/main" id="{B8B6EB40-49E8-1D46-9638-F257FCD87220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741234" y="4712099"/>
            <a:ext cx="1972552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34FF2BE-1CD9-1847-BFE0-899F2D3BEB3B}" type="datetime1">
              <a:rPr lang="en-GB" smtClean="0"/>
              <a:pPr/>
              <a:t>26/08/2024</a:t>
            </a:fld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1458C029-D2CD-E44A-B68F-F2402D93022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7928893" y="4712099"/>
            <a:ext cx="953674" cy="23888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38049592"/>
      </p:ext>
    </p:extLst>
  </p:cSld>
  <p:clrMapOvr>
    <a:masterClrMapping/>
  </p:clrMapOvr>
  <p:transition spd="slow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ight&#10;&#10;Description automatically generated">
            <a:extLst>
              <a:ext uri="{FF2B5EF4-FFF2-40B4-BE49-F238E27FC236}">
                <a16:creationId xmlns="" xmlns:a16="http://schemas.microsoft.com/office/drawing/2014/main" id="{60CFB022-A383-754A-8BF6-668D36B1D1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932"/>
            <a:ext cx="4419599" cy="3285065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0"/>
              </a:spcAft>
              <a:buNone/>
              <a:defRPr sz="33200" spc="-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19EB268B-F86F-7B46-B488-C7DA4E6DDBB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51349" y="2046817"/>
            <a:ext cx="4364405" cy="82973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2400" b="1" cap="none" baseline="0">
                <a:solidFill>
                  <a:schemeClr val="bg1"/>
                </a:solidFill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="" xmlns:a16="http://schemas.microsoft.com/office/drawing/2014/main" id="{F1741149-9EEB-9847-AE4F-845272A8D5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4" name="Slide Number Placeholder 8">
            <a:extLst>
              <a:ext uri="{FF2B5EF4-FFF2-40B4-BE49-F238E27FC236}">
                <a16:creationId xmlns="" xmlns:a16="http://schemas.microsoft.com/office/drawing/2014/main" id="{84104EEB-49C8-CA42-ACA0-118A7EB622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365295" y="4713136"/>
            <a:ext cx="41341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Date Placeholder 2">
            <a:extLst>
              <a:ext uri="{FF2B5EF4-FFF2-40B4-BE49-F238E27FC236}">
                <a16:creationId xmlns="" xmlns:a16="http://schemas.microsoft.com/office/drawing/2014/main" id="{FD3BE8FA-5E47-324B-ACFB-AE9316CFC3B9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741234" y="4712099"/>
            <a:ext cx="1972552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66215A0-E5C1-304A-8277-3E4E838663DA}" type="datetime1">
              <a:rPr lang="en-GB" smtClean="0"/>
              <a:pPr/>
              <a:t>26/08/2024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495C289F-271F-094F-9222-67E2C330BBF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7928893" y="4712099"/>
            <a:ext cx="953674" cy="23888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69239108"/>
      </p:ext>
    </p:extLst>
  </p:cSld>
  <p:clrMapOvr>
    <a:masterClrMapping/>
  </p:clrMapOvr>
  <p:transition spd="slow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x3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1608401" y="266700"/>
            <a:ext cx="5927199" cy="4445399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4x3 video</a:t>
            </a:r>
          </a:p>
        </p:txBody>
      </p:sp>
      <p:sp>
        <p:nvSpPr>
          <p:cNvPr id="7" name="Footer Placeholder 7">
            <a:extLst>
              <a:ext uri="{FF2B5EF4-FFF2-40B4-BE49-F238E27FC236}">
                <a16:creationId xmlns="" xmlns:a16="http://schemas.microsoft.com/office/drawing/2014/main" id="{A3AADA75-A5B5-E943-B2C4-EF4A2D106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3399D38-6539-B64D-B843-608399CB6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365295" y="4713136"/>
            <a:ext cx="41341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Date Placeholder 2">
            <a:extLst>
              <a:ext uri="{FF2B5EF4-FFF2-40B4-BE49-F238E27FC236}">
                <a16:creationId xmlns="" xmlns:a16="http://schemas.microsoft.com/office/drawing/2014/main" id="{AB810951-4E82-2044-8EE7-CF4E714C8C0A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5741234" y="4712099"/>
            <a:ext cx="1972552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2B5370E-010F-F041-A8D1-FB9F5312B89D}" type="datetime1">
              <a:rPr lang="en-GB" smtClean="0"/>
              <a:pPr/>
              <a:t>26/08/2024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E25E625B-A338-D543-A6F7-1586A440D6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7928893" y="4712099"/>
            <a:ext cx="953674" cy="23888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71475473"/>
      </p:ext>
    </p:extLst>
  </p:cSld>
  <p:clrMapOvr>
    <a:masterClrMapping/>
  </p:clrMapOvr>
  <p:transition spd="slow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4x3 Video 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1608401" y="266700"/>
            <a:ext cx="5927199" cy="4445399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4x3 video</a:t>
            </a:r>
          </a:p>
        </p:txBody>
      </p:sp>
      <p:sp>
        <p:nvSpPr>
          <p:cNvPr id="7" name="Date Placeholder 5">
            <a:extLst>
              <a:ext uri="{FF2B5EF4-FFF2-40B4-BE49-F238E27FC236}">
                <a16:creationId xmlns="" xmlns:a16="http://schemas.microsoft.com/office/drawing/2014/main" id="{62AA7D71-4971-A64D-B6DC-1501CF2F16F9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741234" y="4712099"/>
            <a:ext cx="1972552" cy="238889"/>
          </a:xfrm>
        </p:spPr>
        <p:txBody>
          <a:bodyPr/>
          <a:lstStyle/>
          <a:p>
            <a:fld id="{D0357342-7087-4C4B-AA43-856908502941}" type="datetime1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8" name="Footer Placeholder 6">
            <a:extLst>
              <a:ext uri="{FF2B5EF4-FFF2-40B4-BE49-F238E27FC236}">
                <a16:creationId xmlns="" xmlns:a16="http://schemas.microsoft.com/office/drawing/2014/main" id="{C64A003F-4953-2548-ADD1-3B2DB470C49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53395" y="4712099"/>
            <a:ext cx="2753330" cy="238889"/>
          </a:xfrm>
        </p:spPr>
        <p:txBody>
          <a:bodyPr/>
          <a:lstStyle/>
          <a:p>
            <a:r>
              <a:rPr lang="en-GB" dirty="0"/>
              <a:t>INSERT CONFIDENTIALITY LEVEL IN SLIDE FOOTER </a:t>
            </a:r>
          </a:p>
        </p:txBody>
      </p:sp>
      <p:sp>
        <p:nvSpPr>
          <p:cNvPr id="10" name="Slide Number Placeholder 7">
            <a:extLst>
              <a:ext uri="{FF2B5EF4-FFF2-40B4-BE49-F238E27FC236}">
                <a16:creationId xmlns="" xmlns:a16="http://schemas.microsoft.com/office/drawing/2014/main" id="{8C20B89C-34C1-C94D-9FC5-372C29A932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365295" y="4713136"/>
            <a:ext cx="413410" cy="238889"/>
          </a:xfrm>
        </p:spPr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="" xmlns:a16="http://schemas.microsoft.com/office/drawing/2014/main" id="{35F7A3EC-AC84-A042-BAA7-D13EEA1130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25109" y="4712099"/>
            <a:ext cx="961242" cy="238889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x9 Video placehol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822325" y="266399"/>
            <a:ext cx="7499351" cy="4218385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16x9 video</a:t>
            </a:r>
          </a:p>
        </p:txBody>
      </p:sp>
      <p:sp>
        <p:nvSpPr>
          <p:cNvPr id="7" name="Footer Placeholder 7">
            <a:extLst>
              <a:ext uri="{FF2B5EF4-FFF2-40B4-BE49-F238E27FC236}">
                <a16:creationId xmlns="" xmlns:a16="http://schemas.microsoft.com/office/drawing/2014/main" id="{2BEE83DC-D0AC-1D43-A492-242B8767E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0" name="Slide Number Placeholder 8">
            <a:extLst>
              <a:ext uri="{FF2B5EF4-FFF2-40B4-BE49-F238E27FC236}">
                <a16:creationId xmlns="" xmlns:a16="http://schemas.microsoft.com/office/drawing/2014/main" id="{B1CDEB26-8E73-6343-8146-B0C44BF95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365295" y="4713136"/>
            <a:ext cx="41341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Date Placeholder 2">
            <a:extLst>
              <a:ext uri="{FF2B5EF4-FFF2-40B4-BE49-F238E27FC236}">
                <a16:creationId xmlns="" xmlns:a16="http://schemas.microsoft.com/office/drawing/2014/main" id="{00A70663-AF8F-D644-9E83-CBFCE34D9ACD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5741234" y="4712099"/>
            <a:ext cx="1972552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41DFC2-9C70-BE4F-893D-6CB0E6BB5AB9}" type="datetime1">
              <a:rPr lang="en-GB" smtClean="0"/>
              <a:pPr/>
              <a:t>26/08/2024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1933F907-2752-D14F-941D-8D092A6513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7928893" y="4712099"/>
            <a:ext cx="953674" cy="23888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906840778"/>
      </p:ext>
    </p:extLst>
  </p:cSld>
  <p:clrMapOvr>
    <a:masterClrMapping/>
  </p:clrMapOvr>
  <p:transition spd="slow"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6x9 Video 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822325" y="266399"/>
            <a:ext cx="7499351" cy="4218385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16x9 video</a:t>
            </a:r>
          </a:p>
        </p:txBody>
      </p:sp>
      <p:sp>
        <p:nvSpPr>
          <p:cNvPr id="9" name="Date Placeholder 5">
            <a:extLst>
              <a:ext uri="{FF2B5EF4-FFF2-40B4-BE49-F238E27FC236}">
                <a16:creationId xmlns="" xmlns:a16="http://schemas.microsoft.com/office/drawing/2014/main" id="{B849A3E8-C446-7849-84C5-F285E2AD650C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741234" y="4712099"/>
            <a:ext cx="1972552" cy="238889"/>
          </a:xfrm>
        </p:spPr>
        <p:txBody>
          <a:bodyPr/>
          <a:lstStyle/>
          <a:p>
            <a:fld id="{18FE0179-D50C-E145-A0A7-24B13CC9049A}" type="datetime1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10" name="Footer Placeholder 6">
            <a:extLst>
              <a:ext uri="{FF2B5EF4-FFF2-40B4-BE49-F238E27FC236}">
                <a16:creationId xmlns="" xmlns:a16="http://schemas.microsoft.com/office/drawing/2014/main" id="{9158850D-BF80-EB4F-BA2F-CBE8DADAC4A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53395" y="4712099"/>
            <a:ext cx="2753330" cy="238889"/>
          </a:xfrm>
        </p:spPr>
        <p:txBody>
          <a:bodyPr/>
          <a:lstStyle/>
          <a:p>
            <a:r>
              <a:rPr lang="en-GB" dirty="0"/>
              <a:t>INSERT CONFIDENTIALITY LEVEL IN SLIDE FOOTER </a:t>
            </a:r>
          </a:p>
        </p:txBody>
      </p:sp>
      <p:sp>
        <p:nvSpPr>
          <p:cNvPr id="11" name="Slide Number Placeholder 7">
            <a:extLst>
              <a:ext uri="{FF2B5EF4-FFF2-40B4-BE49-F238E27FC236}">
                <a16:creationId xmlns="" xmlns:a16="http://schemas.microsoft.com/office/drawing/2014/main" id="{6ACDF09C-C071-6740-A934-8D9210F4BE0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365295" y="4713136"/>
            <a:ext cx="413410" cy="238889"/>
          </a:xfrm>
        </p:spPr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="" xmlns:a16="http://schemas.microsoft.com/office/drawing/2014/main" id="{57522854-3E47-434D-94D6-5588E04DB8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25109" y="4712099"/>
            <a:ext cx="961242" cy="238889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frame 16x9 Video placehol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123444"/>
            <a:ext cx="9144000" cy="51435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Insert full frame 16x9 video</a:t>
            </a:r>
          </a:p>
        </p:txBody>
      </p:sp>
    </p:spTree>
    <p:extLst>
      <p:ext uri="{BB962C8B-B14F-4D97-AF65-F5344CB8AC3E}">
        <p14:creationId xmlns="" xmlns:p14="http://schemas.microsoft.com/office/powerpoint/2010/main" val="1216117590"/>
      </p:ext>
    </p:extLst>
  </p:cSld>
  <p:clrMapOvr>
    <a:masterClrMapping/>
  </p:clrMapOvr>
  <p:transition spd="slow"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72988"/>
            <a:ext cx="4722124" cy="3386324"/>
          </a:xfrm>
        </p:spPr>
        <p:txBody>
          <a:bodyPr rtlCol="0">
            <a:noAutofit/>
          </a:bodyPr>
          <a:lstStyle>
            <a:lvl1pPr marL="0" indent="0">
              <a:buNone/>
              <a:defRPr lang="en-US" sz="1600" dirty="0" smtClean="0"/>
            </a:lvl1pPr>
            <a:lvl2pPr marL="266700" indent="0">
              <a:buNone/>
              <a:defRPr lang="en-US" sz="1200" dirty="0" smtClean="0"/>
            </a:lvl2pPr>
            <a:lvl3pPr marL="542925" indent="0">
              <a:buNone/>
              <a:defRPr lang="en-US" sz="1200" dirty="0" smtClean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05199"/>
            <a:ext cx="7810717" cy="87645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latin typeface="Vodafone Rg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Date Placeholder 5">
            <a:extLst>
              <a:ext uri="{FF2B5EF4-FFF2-40B4-BE49-F238E27FC236}">
                <a16:creationId xmlns="" xmlns:a16="http://schemas.microsoft.com/office/drawing/2014/main" id="{AEC55515-F6FB-6F4B-A1FE-E1B962D398F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741234" y="4712099"/>
            <a:ext cx="1972552" cy="238889"/>
          </a:xfrm>
        </p:spPr>
        <p:txBody>
          <a:bodyPr/>
          <a:lstStyle/>
          <a:p>
            <a:fld id="{77CECD59-2A8C-0640-8AF0-B39A9CD351A8}" type="datetime1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9" name="Footer Placeholder 6">
            <a:extLst>
              <a:ext uri="{FF2B5EF4-FFF2-40B4-BE49-F238E27FC236}">
                <a16:creationId xmlns="" xmlns:a16="http://schemas.microsoft.com/office/drawing/2014/main" id="{E8CF85DA-1C24-ED48-8435-8DB56DAD2E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53395" y="4712099"/>
            <a:ext cx="2753330" cy="238889"/>
          </a:xfrm>
        </p:spPr>
        <p:txBody>
          <a:bodyPr/>
          <a:lstStyle/>
          <a:p>
            <a:r>
              <a:rPr lang="en-GB" dirty="0"/>
              <a:t>INSERT CONFIDENTIALITY LEVEL IN SLIDE FOOTER </a:t>
            </a:r>
          </a:p>
        </p:txBody>
      </p:sp>
      <p:sp>
        <p:nvSpPr>
          <p:cNvPr id="10" name="Slide Number Placeholder 7">
            <a:extLst>
              <a:ext uri="{FF2B5EF4-FFF2-40B4-BE49-F238E27FC236}">
                <a16:creationId xmlns="" xmlns:a16="http://schemas.microsoft.com/office/drawing/2014/main" id="{765847ED-5FF2-CB4C-86BE-553636215D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365295" y="4713136"/>
            <a:ext cx="413410" cy="238889"/>
          </a:xfrm>
        </p:spPr>
        <p:txBody>
          <a:bodyPr/>
          <a:lstStyle/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1686684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="" xmlns:a16="http://schemas.microsoft.com/office/drawing/2014/main" id="{AC8243C2-5B19-5D4B-BB7D-1090C23DD2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97845" y="2230244"/>
            <a:ext cx="2748310" cy="68301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585182277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Image 1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unset in the background&#10;&#10;Description automatically generated">
            <a:extLst>
              <a:ext uri="{FF2B5EF4-FFF2-40B4-BE49-F238E27FC236}">
                <a16:creationId xmlns="" xmlns:a16="http://schemas.microsoft.com/office/drawing/2014/main" id="{32D4C5BF-32E3-0941-B1BF-3921476E46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286FDA53-0E3D-8940-9D36-1762018BAC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1254" y="4545352"/>
            <a:ext cx="1619351" cy="40563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="" xmlns:a16="http://schemas.microsoft.com/office/drawing/2014/main" id="{BE318C50-6022-5348-B6D1-757D0FD0AB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0824" y="2431051"/>
            <a:ext cx="4736113" cy="6418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4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HEADLINES GOES HERE, TWO LINES MAX</a:t>
            </a:r>
            <a:endParaRPr lang="en-GB" dirty="0"/>
          </a:p>
        </p:txBody>
      </p:sp>
      <p:sp>
        <p:nvSpPr>
          <p:cNvPr id="11" name="Subtitle 2">
            <a:extLst>
              <a:ext uri="{FF2B5EF4-FFF2-40B4-BE49-F238E27FC236}">
                <a16:creationId xmlns="" xmlns:a16="http://schemas.microsoft.com/office/drawing/2014/main" id="{37612A6D-31FF-2043-98BD-8839A1E9DF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0825" y="3862465"/>
            <a:ext cx="312163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 spc="520" baseline="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12" name="Footer Placeholder 3">
            <a:extLst>
              <a:ext uri="{FF2B5EF4-FFF2-40B4-BE49-F238E27FC236}">
                <a16:creationId xmlns="" xmlns:a16="http://schemas.microsoft.com/office/drawing/2014/main" id="{7AC53F66-8DEB-174F-B8A4-0463C002AF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89A4E107-2108-C644-AC52-76AA192E3A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8312" y="2534372"/>
            <a:ext cx="2944863" cy="435252"/>
          </a:xfrm>
        </p:spPr>
        <p:txBody>
          <a:bodyPr/>
          <a:lstStyle>
            <a:lvl1pPr marL="0" indent="0">
              <a:buFontTx/>
              <a:buNone/>
              <a:defRPr sz="1500" b="0" spc="52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SUBHEADLINE GOES HERE, TWO LINES MAX</a:t>
            </a:r>
          </a:p>
        </p:txBody>
      </p:sp>
    </p:spTree>
    <p:extLst>
      <p:ext uri="{BB962C8B-B14F-4D97-AF65-F5344CB8AC3E}">
        <p14:creationId xmlns="" xmlns:p14="http://schemas.microsoft.com/office/powerpoint/2010/main" val="2194813847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Image 17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in the background&#10;&#10;Description automatically generated">
            <a:extLst>
              <a:ext uri="{FF2B5EF4-FFF2-40B4-BE49-F238E27FC236}">
                <a16:creationId xmlns="" xmlns:a16="http://schemas.microsoft.com/office/drawing/2014/main" id="{5D1088DD-5E3B-B34D-8C57-89B65E9104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="" xmlns:a16="http://schemas.microsoft.com/office/drawing/2014/main" id="{76F8BD3B-8950-B14B-9577-A41D3580C3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0824" y="2534371"/>
            <a:ext cx="5235576" cy="43525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 baseline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HEADLINE GOES HERE</a:t>
            </a:r>
            <a:endParaRPr lang="en-GB" dirty="0"/>
          </a:p>
        </p:txBody>
      </p:sp>
      <p:sp>
        <p:nvSpPr>
          <p:cNvPr id="10" name="Footer Placeholder 3">
            <a:extLst>
              <a:ext uri="{FF2B5EF4-FFF2-40B4-BE49-F238E27FC236}">
                <a16:creationId xmlns="" xmlns:a16="http://schemas.microsoft.com/office/drawing/2014/main" id="{8A86E164-9FE5-F548-BA0B-D022389716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="" xmlns:a16="http://schemas.microsoft.com/office/drawing/2014/main" id="{EC4DD294-3DCA-B042-BABA-054C97A5C4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8312" y="2534372"/>
            <a:ext cx="2944863" cy="435252"/>
          </a:xfrm>
        </p:spPr>
        <p:txBody>
          <a:bodyPr/>
          <a:lstStyle>
            <a:lvl1pPr marL="0" indent="0">
              <a:buFontTx/>
              <a:buNone/>
              <a:defRPr sz="1500" b="0" spc="52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SUBHEADLINE GOES HERE, TWO LINES MAX</a:t>
            </a:r>
          </a:p>
        </p:txBody>
      </p:sp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ADAD5440-D18D-A940-8B55-81C7AFDC6AA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1254" y="4545352"/>
            <a:ext cx="1619351" cy="405636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="" xmlns:a16="http://schemas.microsoft.com/office/drawing/2014/main" id="{0AC5F84E-927E-1A46-87AB-4A28F225CBF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0825" y="3862465"/>
            <a:ext cx="312163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 spc="520" baseline="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2819029181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Image 1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ight, curtain&#10;&#10;Description automatically generated">
            <a:extLst>
              <a:ext uri="{FF2B5EF4-FFF2-40B4-BE49-F238E27FC236}">
                <a16:creationId xmlns="" xmlns:a16="http://schemas.microsoft.com/office/drawing/2014/main" id="{BBB3D15C-6ED3-7643-A965-5368BFA47B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286FDA53-0E3D-8940-9D36-1762018BAC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1254" y="4545352"/>
            <a:ext cx="1619351" cy="40563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="" xmlns:a16="http://schemas.microsoft.com/office/drawing/2014/main" id="{99BAFC3F-9552-7544-BEF6-B23503E0E9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0825" y="2431051"/>
            <a:ext cx="4567064" cy="6418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4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HEADLINES GOES HERE, TWO LINES MAX</a:t>
            </a:r>
            <a:endParaRPr lang="en-GB" dirty="0"/>
          </a:p>
        </p:txBody>
      </p:sp>
      <p:sp>
        <p:nvSpPr>
          <p:cNvPr id="13" name="Subtitle 2">
            <a:extLst>
              <a:ext uri="{FF2B5EF4-FFF2-40B4-BE49-F238E27FC236}">
                <a16:creationId xmlns="" xmlns:a16="http://schemas.microsoft.com/office/drawing/2014/main" id="{68B8A5F4-1238-C240-BB3D-087FA738104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0825" y="3862465"/>
            <a:ext cx="312163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 spc="520" baseline="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14" name="Footer Placeholder 3">
            <a:extLst>
              <a:ext uri="{FF2B5EF4-FFF2-40B4-BE49-F238E27FC236}">
                <a16:creationId xmlns="" xmlns:a16="http://schemas.microsoft.com/office/drawing/2014/main" id="{2F77B798-B56D-CE4E-BE65-5D09F61666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="" xmlns:a16="http://schemas.microsoft.com/office/drawing/2014/main" id="{2D05268A-2605-3E4C-BE4A-B5A1EBD213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8312" y="2534372"/>
            <a:ext cx="2944863" cy="435252"/>
          </a:xfrm>
        </p:spPr>
        <p:txBody>
          <a:bodyPr/>
          <a:lstStyle>
            <a:lvl1pPr marL="0" indent="0">
              <a:buFontTx/>
              <a:buNone/>
              <a:defRPr sz="1500" b="0" spc="52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SUBHEADLINE GOES HERE, TWO LINES MAX</a:t>
            </a:r>
          </a:p>
        </p:txBody>
      </p:sp>
    </p:spTree>
    <p:extLst>
      <p:ext uri="{BB962C8B-B14F-4D97-AF65-F5344CB8AC3E}">
        <p14:creationId xmlns="" xmlns:p14="http://schemas.microsoft.com/office/powerpoint/2010/main" val="3204699428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Image 17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ight, curtain&#10;&#10;Description automatically generated">
            <a:extLst>
              <a:ext uri="{FF2B5EF4-FFF2-40B4-BE49-F238E27FC236}">
                <a16:creationId xmlns="" xmlns:a16="http://schemas.microsoft.com/office/drawing/2014/main" id="{6162433D-DBF3-D44F-977B-F5D907DB7A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="" xmlns:a16="http://schemas.microsoft.com/office/drawing/2014/main" id="{57AA2597-0DA3-0740-A8AF-1B8BC073F4A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0824" y="2534371"/>
            <a:ext cx="5235576" cy="43525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 baseline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HEADLINE GOES HERE</a:t>
            </a:r>
            <a:endParaRPr lang="en-GB" dirty="0"/>
          </a:p>
        </p:txBody>
      </p:sp>
      <p:sp>
        <p:nvSpPr>
          <p:cNvPr id="11" name="Footer Placeholder 3">
            <a:extLst>
              <a:ext uri="{FF2B5EF4-FFF2-40B4-BE49-F238E27FC236}">
                <a16:creationId xmlns="" xmlns:a16="http://schemas.microsoft.com/office/drawing/2014/main" id="{E76ADDD3-5B01-5948-B7CE-6A5CA4FA3F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="" xmlns:a16="http://schemas.microsoft.com/office/drawing/2014/main" id="{ECDA786F-9808-FD4A-85B0-2095EB9A8F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8312" y="2534372"/>
            <a:ext cx="2944863" cy="435252"/>
          </a:xfrm>
        </p:spPr>
        <p:txBody>
          <a:bodyPr/>
          <a:lstStyle>
            <a:lvl1pPr marL="0" indent="0">
              <a:buFontTx/>
              <a:buNone/>
              <a:defRPr sz="1500" b="0" spc="52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SUBHEADLINE GOES HERE, TWO LINES MAX</a:t>
            </a: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F0B1361D-132A-B241-A85B-09CF2AE46C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1254" y="4545352"/>
            <a:ext cx="1619351" cy="405636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="" xmlns:a16="http://schemas.microsoft.com/office/drawing/2014/main" id="{39282F3F-6922-3B4A-8D85-A7D50A48D80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0825" y="3862465"/>
            <a:ext cx="312163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 spc="520" baseline="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3049349829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Image 16 Two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ed, orange, sitting, dark&#10;&#10;Description automatically generated">
            <a:extLst>
              <a:ext uri="{FF2B5EF4-FFF2-40B4-BE49-F238E27FC236}">
                <a16:creationId xmlns="" xmlns:a16="http://schemas.microsoft.com/office/drawing/2014/main" id="{69E8B2E3-3190-F944-B2E9-F7B0B18F43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286FDA53-0E3D-8940-9D36-1762018BAC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1254" y="4545352"/>
            <a:ext cx="1619351" cy="40563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="" xmlns:a16="http://schemas.microsoft.com/office/drawing/2014/main" id="{792D92DA-3D28-F845-8B9E-26231C75DE0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0825" y="2431051"/>
            <a:ext cx="4597800" cy="64189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2400" b="1" i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HEADLINES GOES HERE, TWO LINES MAX</a:t>
            </a:r>
            <a:endParaRPr lang="en-GB" dirty="0"/>
          </a:p>
        </p:txBody>
      </p:sp>
      <p:sp>
        <p:nvSpPr>
          <p:cNvPr id="13" name="Subtitle 2">
            <a:extLst>
              <a:ext uri="{FF2B5EF4-FFF2-40B4-BE49-F238E27FC236}">
                <a16:creationId xmlns="" xmlns:a16="http://schemas.microsoft.com/office/drawing/2014/main" id="{33AC6ABF-F21E-8741-B3DF-42C81516F57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0825" y="3862465"/>
            <a:ext cx="312163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 spc="520" baseline="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14" name="Footer Placeholder 3">
            <a:extLst>
              <a:ext uri="{FF2B5EF4-FFF2-40B4-BE49-F238E27FC236}">
                <a16:creationId xmlns="" xmlns:a16="http://schemas.microsoft.com/office/drawing/2014/main" id="{E9AD71B7-5EC3-454D-84E0-6DE062000D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="" xmlns:a16="http://schemas.microsoft.com/office/drawing/2014/main" id="{335F3984-341E-5248-9D8F-28B7B7CE57F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8312" y="2534372"/>
            <a:ext cx="2944863" cy="435252"/>
          </a:xfrm>
        </p:spPr>
        <p:txBody>
          <a:bodyPr/>
          <a:lstStyle>
            <a:lvl1pPr marL="0" indent="0">
              <a:buFontTx/>
              <a:buNone/>
              <a:defRPr sz="1500" b="0" spc="52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SUBHEADLINE GOES HERE, TWO LINES MAX</a:t>
            </a:r>
          </a:p>
        </p:txBody>
      </p:sp>
    </p:spTree>
    <p:extLst>
      <p:ext uri="{BB962C8B-B14F-4D97-AF65-F5344CB8AC3E}">
        <p14:creationId xmlns="" xmlns:p14="http://schemas.microsoft.com/office/powerpoint/2010/main" val="714380694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Image 17 One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ed, orange, sitting, dark&#10;&#10;Description automatically generated">
            <a:extLst>
              <a:ext uri="{FF2B5EF4-FFF2-40B4-BE49-F238E27FC236}">
                <a16:creationId xmlns="" xmlns:a16="http://schemas.microsoft.com/office/drawing/2014/main" id="{E16C43C9-E02A-9F4B-B570-23083A6BD7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="" xmlns:a16="http://schemas.microsoft.com/office/drawing/2014/main" id="{F38B0A71-F46E-5B48-8CDF-852D14E355F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0824" y="2534371"/>
            <a:ext cx="5235576" cy="43525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90000"/>
              </a:lnSpc>
              <a:defRPr sz="3000" b="1" i="0" baseline="0">
                <a:solidFill>
                  <a:schemeClr val="bg1"/>
                </a:solidFill>
                <a:latin typeface="Vodafone Rg"/>
                <a:cs typeface="Vodafone Rg"/>
              </a:defRPr>
            </a:lvl1pPr>
          </a:lstStyle>
          <a:p>
            <a:r>
              <a:rPr lang="en-US" dirty="0"/>
              <a:t>HEADLINE GOES HERE</a:t>
            </a:r>
            <a:endParaRPr lang="en-GB" dirty="0"/>
          </a:p>
        </p:txBody>
      </p:sp>
      <p:sp>
        <p:nvSpPr>
          <p:cNvPr id="11" name="Footer Placeholder 3">
            <a:extLst>
              <a:ext uri="{FF2B5EF4-FFF2-40B4-BE49-F238E27FC236}">
                <a16:creationId xmlns="" xmlns:a16="http://schemas.microsoft.com/office/drawing/2014/main" id="{3200BECD-25ED-DC49-842B-0E3922A5E6D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53395" y="4712099"/>
            <a:ext cx="2753330" cy="238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CONFIDENTIALITY LEVEL IN SLIDE FOOTER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="" xmlns:a16="http://schemas.microsoft.com/office/drawing/2014/main" id="{0AC080A8-0ED0-1349-BF81-3166C3CA6C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8312" y="2534372"/>
            <a:ext cx="2944863" cy="435252"/>
          </a:xfrm>
        </p:spPr>
        <p:txBody>
          <a:bodyPr/>
          <a:lstStyle>
            <a:lvl1pPr marL="0" indent="0">
              <a:buFontTx/>
              <a:buNone/>
              <a:defRPr sz="1500" b="0" spc="52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SUBHEADLINE GOES HERE, TWO LINES MAX</a:t>
            </a: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7CDEA6DB-9387-5247-B647-6505E6F8DC7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1254" y="4545352"/>
            <a:ext cx="1619351" cy="405636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="" xmlns:a16="http://schemas.microsoft.com/office/drawing/2014/main" id="{739374CD-AFDE-9544-BCCC-5EB07CFA26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0825" y="3862465"/>
            <a:ext cx="3121639" cy="6828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1400" spc="520" baseline="0">
                <a:solidFill>
                  <a:schemeClr val="bg1"/>
                </a:solidFill>
                <a:latin typeface="Vodafone Rg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3501179694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873457"/>
            <a:ext cx="5886450" cy="36032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365295" y="4713136"/>
            <a:ext cx="41341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800" spc="520" baseline="0">
                <a:solidFill>
                  <a:schemeClr val="tx1"/>
                </a:solidFill>
              </a:defRPr>
            </a:lvl1pPr>
          </a:lstStyle>
          <a:p>
            <a:fld id="{72A83A2B-3358-44F8-83A0-4598795D8FB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253395" y="4712099"/>
            <a:ext cx="2753330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lang="en-IE" sz="800" kern="1200" spc="52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/>
              <a:t>INSERT CONFIDENTIALITY LEVEL IN SLIDE FOOTER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5741234" y="4712099"/>
            <a:ext cx="1972552" cy="2388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>
              <a:defRPr lang="en-GB" sz="800" spc="520" baseline="0" smtClean="0"/>
            </a:lvl1pPr>
          </a:lstStyle>
          <a:p>
            <a:fld id="{1F1A99C9-7DC9-1B44-B0F1-13184E4914F2}" type="datetime1">
              <a:rPr lang="en-GB" smtClean="0"/>
              <a:pPr/>
              <a:t>26/08/2024</a:t>
            </a:fld>
            <a:endParaRPr lang="en-US" dirty="0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="" xmlns:a16="http://schemas.microsoft.com/office/drawing/2014/main" id="{6654EF11-2F0D-C645-B816-11177CC5ACE3}"/>
              </a:ext>
            </a:extLst>
          </p:cNvPr>
          <p:cNvPicPr>
            <a:picLocks noChangeAspect="1"/>
          </p:cNvPicPr>
          <p:nvPr userDrawn="1"/>
        </p:nvPicPr>
        <p:blipFill>
          <a:blip r:embed="rId29" cstate="screen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25109" y="4712099"/>
            <a:ext cx="961242" cy="238889"/>
          </a:xfrm>
          <a:prstGeom prst="rect">
            <a:avLst/>
          </a:prstGeom>
        </p:spPr>
      </p:pic>
      <p:sp>
        <p:nvSpPr>
          <p:cNvPr id="7" name="MSIPCMContentMarking" descr="{&quot;HashCode&quot;:-1699574231,&quot;Placement&quot;:&quot;Footer&quot;,&quot;Top&quot;:388.380066,&quot;Left&quot;:0.0,&quot;SlideWidth&quot;:720,&quot;SlideHeight&quot;:405}">
            <a:extLst>
              <a:ext uri="{FF2B5EF4-FFF2-40B4-BE49-F238E27FC236}">
                <a16:creationId xmlns="" xmlns:a16="http://schemas.microsoft.com/office/drawing/2014/main" id="{7F4E173E-2B61-3748-89D5-7FFCD574F21B}"/>
              </a:ext>
            </a:extLst>
          </p:cNvPr>
          <p:cNvSpPr txBox="1"/>
          <p:nvPr userDrawn="1"/>
        </p:nvSpPr>
        <p:spPr>
          <a:xfrm>
            <a:off x="0" y="4932427"/>
            <a:ext cx="619703" cy="211073"/>
          </a:xfrm>
          <a:prstGeom prst="rect">
            <a:avLst/>
          </a:prstGeom>
        </p:spPr>
        <p:txBody>
          <a:bodyPr vert="horz" wrap="square" lIns="0" tIns="0" rIns="0" bIns="0" rtlCol="0" anchor="ctr" anchorCtr="1">
            <a:noAutofit/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r>
              <a:rPr lang="en-US" sz="700">
                <a:solidFill>
                  <a:srgbClr val="000000"/>
                </a:solidFill>
                <a:latin typeface="Calibri" panose="020F0502020204030204" pitchFamily="34" charset="0"/>
              </a:rPr>
              <a:t>C2 General</a:t>
            </a:r>
            <a:endParaRPr lang="en-US" sz="7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43687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826" r:id="rId2"/>
    <p:sldLayoutId id="2147483702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650" r:id="rId13"/>
    <p:sldLayoutId id="2147483706" r:id="rId14"/>
    <p:sldLayoutId id="2147483709" r:id="rId15"/>
    <p:sldLayoutId id="2147483654" r:id="rId16"/>
    <p:sldLayoutId id="2147483660" r:id="rId17"/>
    <p:sldLayoutId id="2147483727" r:id="rId18"/>
    <p:sldLayoutId id="2147483675" r:id="rId19"/>
    <p:sldLayoutId id="2147483712" r:id="rId20"/>
    <p:sldLayoutId id="2147483713" r:id="rId21"/>
    <p:sldLayoutId id="2147483666" r:id="rId22"/>
    <p:sldLayoutId id="2147483807" r:id="rId23"/>
    <p:sldLayoutId id="2147483667" r:id="rId24"/>
    <p:sldLayoutId id="2147483808" r:id="rId25"/>
    <p:sldLayoutId id="2147483708" r:id="rId26"/>
    <p:sldLayoutId id="2147483809" r:id="rId27"/>
  </p:sldLayoutIdLst>
  <p:transition spd="slow">
    <p:wipe dir="r"/>
  </p:transition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0" kern="1200" spc="570" baseline="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138113" indent="-138113" algn="l" defTabSz="914400" rtl="0" eaLnBrk="1" latinLnBrk="0" hangingPunct="1"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1pPr>
      <a:lvl2pPr marL="347663" indent="-147638" algn="l" defTabSz="914400" rtl="0" eaLnBrk="1" latinLnBrk="0" hangingPunct="1">
        <a:spcBef>
          <a:spcPts val="0"/>
        </a:spcBef>
        <a:spcAft>
          <a:spcPts val="300"/>
        </a:spcAft>
        <a:buClr>
          <a:schemeClr val="accent1"/>
        </a:buClr>
        <a:buFont typeface="Calibri" pitchFamily="34" charset="0"/>
        <a:buChar char="–"/>
        <a:defRPr sz="1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2pPr>
      <a:lvl3pPr marL="385763" indent="146050" algn="l" defTabSz="914400" rtl="0" eaLnBrk="1" latinLnBrk="0" hangingPunct="1">
        <a:spcBef>
          <a:spcPts val="0"/>
        </a:spcBef>
        <a:spcAft>
          <a:spcPts val="300"/>
        </a:spcAft>
        <a:buClr>
          <a:schemeClr val="accent1"/>
        </a:buClr>
        <a:buFont typeface="Calibri" pitchFamily="34" charset="0"/>
        <a:buChar char="–"/>
        <a:defRPr sz="1400" kern="1200">
          <a:solidFill>
            <a:schemeClr val="tx1"/>
          </a:solidFill>
          <a:latin typeface="Vodafone Rg" pitchFamily="34" charset="0"/>
          <a:ea typeface="+mn-ea"/>
          <a:cs typeface="+mn-cs"/>
        </a:defRPr>
      </a:lvl3pPr>
      <a:lvl4pPr marL="717550" indent="-150813" algn="l" defTabSz="91440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61925" algn="l" defTabSz="914400" rtl="0" eaLnBrk="1" latinLnBrk="0" hangingPunct="1">
        <a:spcBef>
          <a:spcPct val="20000"/>
        </a:spcBef>
        <a:buClr>
          <a:schemeClr val="accent1"/>
        </a:buClr>
        <a:buFont typeface="Calibri" pitchFamily="34" charset="0"/>
        <a:buChar char="–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>
        <p15:guide id="1" pos="158" userDrawn="1">
          <p15:clr>
            <a:srgbClr val="F26B43"/>
          </p15:clr>
        </p15:guide>
        <p15:guide id="3" orient="horz" pos="2820" userDrawn="1">
          <p15:clr>
            <a:srgbClr val="F26B43"/>
          </p15:clr>
        </p15:guide>
        <p15:guide id="4" pos="5602" userDrawn="1">
          <p15:clr>
            <a:srgbClr val="F26B43"/>
          </p15:clr>
        </p15:guide>
        <p15:guide id="5" pos="2812" userDrawn="1">
          <p15:clr>
            <a:srgbClr val="F26B43"/>
          </p15:clr>
        </p15:guide>
        <p15:guide id="6" pos="2948" userDrawn="1">
          <p15:clr>
            <a:srgbClr val="F26B43"/>
          </p15:clr>
        </p15:guide>
        <p15:guide id="7" orient="horz" pos="55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5.xml"/><Relationship Id="rId1" Type="http://schemas.openxmlformats.org/officeDocument/2006/relationships/video" Target="file:///C:\Users\Administrator\Downloads\WhatsApp%20Video%202024-08-26%20at%203.52.38%20PM.mp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E9CA7B9-4E5F-97D9-5974-AFCED1B0F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4F51-9D06-0646-9C43-4EADA2828A07}" type="datetime1">
              <a:rPr lang="en-GB" smtClean="0"/>
              <a:pPr/>
              <a:t>26/08/2024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C526303-6D20-8ACC-7293-378F82389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1EB5008-FFE4-2D8C-D7CF-ACE058752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264959" y="1928831"/>
            <a:ext cx="4614082" cy="642920"/>
          </a:xfrm>
          <a:prstGeom prst="rect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Font typeface="Arial" pitchFamily="34" charset="0"/>
              <a:buNone/>
            </a:pPr>
            <a:r>
              <a:rPr lang="en-US" sz="3200" dirty="0">
                <a:solidFill>
                  <a:schemeClr val="bg1"/>
                </a:solidFill>
                <a:latin typeface="Vodafone Rg" pitchFamily="34" charset="0"/>
              </a:rPr>
              <a:t>_VO</a:t>
            </a:r>
            <a:r>
              <a:rPr lang="en-US" sz="3200" b="1" dirty="0">
                <a:solidFill>
                  <a:schemeClr val="bg1"/>
                </a:solidFill>
                <a:latin typeface="Vodafone Rg" pitchFamily="34" charset="0"/>
              </a:rPr>
              <a:t>IS</a:t>
            </a:r>
            <a:r>
              <a:rPr lang="en-US" sz="3200" dirty="0">
                <a:solidFill>
                  <a:schemeClr val="bg1"/>
                </a:solidFill>
                <a:latin typeface="Vodafone Rg" pitchFamily="34" charset="0"/>
              </a:rPr>
              <a:t> Explore Program 2024 </a:t>
            </a:r>
          </a:p>
          <a:p>
            <a:pPr marL="0" indent="0">
              <a:buFont typeface="Arial" pitchFamily="34" charset="0"/>
              <a:buNone/>
            </a:pPr>
            <a:endParaRPr lang="en-US" dirty="0">
              <a:latin typeface="Vodafone Rg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95335" y="2715905"/>
            <a:ext cx="2753331" cy="354842"/>
          </a:xfrm>
          <a:prstGeom prst="rect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marL="0" indent="0" algn="ctr">
              <a:buFont typeface="Arial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Vodafone Rg" pitchFamily="34" charset="0"/>
              </a:rPr>
              <a:t>Mobile Development Guild</a:t>
            </a:r>
            <a:r>
              <a:rPr lang="en-US" dirty="0">
                <a:latin typeface="Vodafone Rg" pitchFamily="34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99162" y="2668137"/>
            <a:ext cx="945673" cy="341194"/>
          </a:xfrm>
          <a:prstGeom prst="rect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Font typeface="Arial" pitchFamily="34" charset="0"/>
              <a:buNone/>
            </a:pPr>
            <a:endParaRPr lang="en-US" sz="3200" dirty="0">
              <a:solidFill>
                <a:schemeClr val="bg1"/>
              </a:solidFill>
              <a:latin typeface="Vodafone Rg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979831356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4F51-9D06-0646-9C43-4EADA2828A07}" type="datetime1">
              <a:rPr lang="en-GB" smtClean="0"/>
              <a:pPr/>
              <a:t>26/08/2024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3471583" y="2299645"/>
            <a:ext cx="2200834" cy="661917"/>
          </a:xfrm>
        </p:spPr>
        <p:txBody>
          <a:bodyPr anchor="ctr"/>
          <a:lstStyle/>
          <a:p>
            <a:pPr marL="0" indent="0">
              <a:buNone/>
            </a:pPr>
            <a:r>
              <a:rPr lang="en-US" sz="3600" dirty="0"/>
              <a:t>Thank You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="" xmlns:p14="http://schemas.microsoft.com/office/powerpoint/2010/main" val="4230164598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93006487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89476D0-0E2C-58C0-E385-3819413C9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pPr marL="342900" indent="-342900">
              <a:buFont typeface="Courier New"/>
              <a:buChar char="o"/>
            </a:pPr>
            <a:r>
              <a:rPr lang="en-US" dirty="0"/>
              <a:t>Agenda: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E9CA7B9-4E5F-97D9-5974-AFCED1B0F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84F51-9D06-0646-9C43-4EADA2828A07}" type="datetime1">
              <a:rPr lang="en-GB" smtClean="0"/>
              <a:pPr/>
              <a:t>26/08/2024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C526303-6D20-8ACC-7293-378F82389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1EB5008-FFE4-2D8C-D7CF-ACE058752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D542B67D-9B65-E304-F169-8D582216012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575" y="1175082"/>
            <a:ext cx="8642350" cy="3603293"/>
          </a:xfrm>
        </p:spPr>
        <p:txBody>
          <a:bodyPr/>
          <a:lstStyle/>
          <a:p>
            <a:pPr marL="137795" indent="-137795"/>
            <a:r>
              <a:rPr lang="en-US">
                <a:latin typeface="Vodafone Rg"/>
              </a:rPr>
              <a:t>About </a:t>
            </a:r>
            <a:r>
              <a:rPr lang="en-US" dirty="0">
                <a:latin typeface="Vodafone Rg"/>
              </a:rPr>
              <a:t>Me.</a:t>
            </a:r>
            <a:endParaRPr lang="en-US" dirty="0"/>
          </a:p>
          <a:p>
            <a:pPr marL="137795" indent="-137795"/>
            <a:endParaRPr lang="en-US" dirty="0"/>
          </a:p>
          <a:p>
            <a:pPr marL="137795" indent="-137795"/>
            <a:r>
              <a:rPr lang="en-US" dirty="0">
                <a:latin typeface="Vodafone Rg"/>
              </a:rPr>
              <a:t>What I've learned.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137795" indent="-137795"/>
            <a:r>
              <a:rPr lang="en-US" dirty="0">
                <a:latin typeface="Vodafone Rg"/>
              </a:rPr>
              <a:t>Demo.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566778978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2DDE880C-B1F0-4E4A-B116-169A36B8E6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91440" tIns="45720" rIns="91440" bIns="45720" anchor="ctr" anchorCtr="0">
            <a:noAutofit/>
          </a:bodyPr>
          <a:lstStyle/>
          <a:p>
            <a:r>
              <a:rPr lang="en-US" dirty="0">
                <a:latin typeface="Vodafone Rg"/>
              </a:rPr>
              <a:t>About Me.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dirty="0"/>
              <a:t>INSERT CONFIDENTIALITY LEVEL IN SLIDE FOOTER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73AE6A5-427B-CE4F-945C-03AB79B472D9}" type="datetime1">
              <a:rPr lang="en-GB" smtClean="0"/>
              <a:pPr/>
              <a:t>26/08/2024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108912068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5548"/>
            <a:ext cx="8642350" cy="667479"/>
          </a:xfrm>
        </p:spPr>
        <p:txBody>
          <a:bodyPr lIns="91440" tIns="45720" rIns="91440" bIns="45720" anchor="t"/>
          <a:lstStyle/>
          <a:p>
            <a:pPr marL="285750" indent="-285750">
              <a:buFont typeface="Courier New"/>
              <a:buChar char="o"/>
            </a:pPr>
            <a:r>
              <a:rPr lang="en-US" sz="1800" b="1" dirty="0" smtClean="0">
                <a:solidFill>
                  <a:srgbClr val="FF0000"/>
                </a:solidFill>
              </a:rPr>
              <a:t>About Me </a:t>
            </a:r>
            <a:endParaRPr lang="en-US" sz="1800" b="1" dirty="0">
              <a:solidFill>
                <a:srgbClr val="FFFF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91F67-3442-B444-AB81-597DF5414116}" type="datetime1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16" name="Content Placeholder 15" descr="IMG_20220601_124809.jp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13217" y="1041897"/>
            <a:ext cx="2783773" cy="3711698"/>
          </a:xfrm>
        </p:spPr>
      </p:pic>
      <p:sp>
        <p:nvSpPr>
          <p:cNvPr id="17" name="TextBox 16"/>
          <p:cNvSpPr txBox="1"/>
          <p:nvPr/>
        </p:nvSpPr>
        <p:spPr>
          <a:xfrm>
            <a:off x="4984124" y="519288"/>
            <a:ext cx="3786389" cy="70833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r>
              <a:rPr lang="en-US" sz="1400" dirty="0" smtClean="0">
                <a:latin typeface="Vodafone Rg" pitchFamily="34" charset="0"/>
              </a:rPr>
              <a:t>Senior CS Student at Nile University ( GPA 3.6 )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984124" y="999238"/>
            <a:ext cx="3786389" cy="45677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r>
              <a:rPr lang="en-US" sz="1400" b="1" dirty="0" smtClean="0"/>
              <a:t>Software Engineer : </a:t>
            </a:r>
            <a:r>
              <a:rPr lang="en-US" sz="1400" dirty="0" smtClean="0"/>
              <a:t>Experienced in developing web applications and passionate about coding</a:t>
            </a:r>
            <a:endParaRPr lang="en-US" sz="1400" dirty="0" smtClean="0">
              <a:latin typeface="Vodafone Rg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84124" y="2006373"/>
            <a:ext cx="3670479" cy="74697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r>
              <a:rPr lang="en-US" sz="1200" b="1" dirty="0" smtClean="0"/>
              <a:t>About Self-Improvement : </a:t>
            </a:r>
            <a:r>
              <a:rPr lang="en-US" sz="1200" dirty="0" smtClean="0"/>
              <a:t>Committed to improving mentally, emotionally, and educationally</a:t>
            </a:r>
          </a:p>
          <a:p>
            <a:endParaRPr lang="en-US" sz="1400" dirty="0" smtClean="0">
              <a:latin typeface="Vodafone Rg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06851" y="2869257"/>
            <a:ext cx="3863662" cy="75985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endParaRPr lang="en-US" dirty="0" smtClean="0">
              <a:latin typeface="Vodafone Rg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906851" y="2682302"/>
            <a:ext cx="401820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 smtClean="0"/>
              <a:t>Continuous Learner:</a:t>
            </a:r>
            <a:r>
              <a:rPr lang="en-US" sz="1100" dirty="0" smtClean="0"/>
              <a:t> Always seeking new knowledge and experiences to grow personally and professionally</a:t>
            </a:r>
            <a:endParaRPr lang="en-US" sz="1100" dirty="0"/>
          </a:p>
        </p:txBody>
      </p:sp>
      <p:sp>
        <p:nvSpPr>
          <p:cNvPr id="22" name="TextBox 21"/>
          <p:cNvSpPr txBox="1"/>
          <p:nvPr/>
        </p:nvSpPr>
        <p:spPr>
          <a:xfrm>
            <a:off x="4984124" y="3348507"/>
            <a:ext cx="3786389" cy="78217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r>
              <a:rPr lang="en-US" sz="1100" b="1" dirty="0" smtClean="0"/>
              <a:t>Cultural and Language Enthusiast </a:t>
            </a:r>
            <a:r>
              <a:rPr lang="en-US" sz="1200" dirty="0" smtClean="0"/>
              <a:t>: </a:t>
            </a:r>
            <a:r>
              <a:rPr lang="en-US" sz="1100" dirty="0" smtClean="0"/>
              <a:t>Passionate about learning about different cultures, exploring diverse perspectives, and acquiring new languages to communicate across cultures.</a:t>
            </a:r>
            <a:endParaRPr lang="en-US" sz="1100" dirty="0" smtClean="0">
              <a:latin typeface="Vodafone Rg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262978" y="629906"/>
            <a:ext cx="11279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 smtClean="0">
                <a:solidFill>
                  <a:srgbClr val="FF0000"/>
                </a:solidFill>
              </a:rPr>
              <a:t>Ahmed </a:t>
            </a:r>
            <a:r>
              <a:rPr lang="en-US" sz="1200" b="1" dirty="0" smtClean="0"/>
              <a:t>Amin</a:t>
            </a:r>
            <a:endParaRPr lang="en-US" sz="1200" dirty="0"/>
          </a:p>
        </p:txBody>
      </p:sp>
    </p:spTree>
    <p:extLst>
      <p:ext uri="{BB962C8B-B14F-4D97-AF65-F5344CB8AC3E}">
        <p14:creationId xmlns="" xmlns:p14="http://schemas.microsoft.com/office/powerpoint/2010/main" val="983551613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Vodafone Rg"/>
              </a:rPr>
              <a:t>2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2DDE880C-B1F0-4E4A-B116-169A36B8E6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91440" tIns="45720" rIns="91440" bIns="45720" anchor="ctr" anchorCtr="0">
            <a:noAutofit/>
          </a:bodyPr>
          <a:lstStyle/>
          <a:p>
            <a:r>
              <a:rPr lang="en-US" dirty="0">
                <a:latin typeface="Vodafone Rg"/>
              </a:rPr>
              <a:t>What I've learned.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dirty="0"/>
              <a:t>INSERT CONFIDENTIALITY LEVEL IN SLIDE FOOTER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73AE6A5-427B-CE4F-945C-03AB79B472D9}" type="datetime1">
              <a:rPr lang="en-GB" smtClean="0"/>
              <a:pPr/>
              <a:t>26/08/2024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757950501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Vodafone Rg" charset="0"/>
              </a:rPr>
              <a:t>The Explore Program make me aware of many things: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07949-77D2-8946-A00C-B50C58EAD843}" type="datetime1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CONFIDENTIALITY LEVEL IN SLIDE FOOTER 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E40540CD-6FDB-9734-0C61-A483F51D9B4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- Gained hands-on experience in Agile methodologies</a:t>
            </a:r>
            <a:br>
              <a:rPr lang="en-US" dirty="0" smtClean="0"/>
            </a:br>
            <a:r>
              <a:rPr lang="en-US" dirty="0" smtClean="0"/>
              <a:t>- Learned Android development basics, including Kotlin, Android components, and Jetpack    Compose.</a:t>
            </a:r>
            <a:br>
              <a:rPr lang="en-US" dirty="0" smtClean="0"/>
            </a:br>
            <a:r>
              <a:rPr lang="en-US" dirty="0" smtClean="0"/>
              <a:t>- Explored API integration </a:t>
            </a:r>
            <a:br>
              <a:rPr lang="en-US" dirty="0" smtClean="0"/>
            </a:br>
            <a:r>
              <a:rPr lang="en-US" dirty="0" smtClean="0"/>
              <a:t>- Developed skills in version control using GIT for collaborative development.</a:t>
            </a:r>
            <a:br>
              <a:rPr lang="en-US" dirty="0" smtClean="0"/>
            </a:br>
            <a:r>
              <a:rPr lang="en-US" dirty="0" smtClean="0"/>
              <a:t>-Introduced to iOS development, including Swift, SwiftUI, and UIKit for creating intuitive user  interfaces.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19670246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0A75408-C712-044A-9695-E54EEA8D266F}" type="datetime1">
              <a:rPr lang="en-GB" smtClean="0"/>
              <a:pPr/>
              <a:t>26/08/2024</a:t>
            </a:fld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71E5BB83-CA7D-A855-BB3B-CDC9BB467D59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 smtClean="0"/>
              <a:t>Supportive Mentors</a:t>
            </a:r>
          </a:p>
          <a:p>
            <a:pPr>
              <a:buNone/>
            </a:pPr>
            <a:endParaRPr lang="en-US" dirty="0" smtClean="0"/>
          </a:p>
          <a:p>
            <a:pPr>
              <a:lnSpc>
                <a:spcPct val="200000"/>
              </a:lnSpc>
            </a:pPr>
            <a:r>
              <a:rPr lang="en-US" sz="1200" b="1" dirty="0" smtClean="0"/>
              <a:t>Guidance and Expertise:</a:t>
            </a:r>
            <a:r>
              <a:rPr lang="en-US" sz="1200" dirty="0" smtClean="0"/>
              <a:t> We had amazing senior mentors who provided invaluable support and guidance throughout every session.</a:t>
            </a:r>
          </a:p>
          <a:p>
            <a:pPr>
              <a:lnSpc>
                <a:spcPct val="200000"/>
              </a:lnSpc>
            </a:pPr>
            <a:r>
              <a:rPr lang="en-US" sz="1200" b="1" dirty="0" smtClean="0"/>
              <a:t>Hands-On Help:</a:t>
            </a:r>
            <a:r>
              <a:rPr lang="en-US" sz="1200" dirty="0" smtClean="0"/>
              <a:t> Their expertise and feedback were crucial in mastering Agile methodologies, Android development basics, API integration, and more.</a:t>
            </a:r>
            <a:endParaRPr lang="en-US" sz="1200" dirty="0"/>
          </a:p>
        </p:txBody>
      </p:sp>
      <p:sp>
        <p:nvSpPr>
          <p:cNvPr id="13" name="Title 12">
            <a:extLst>
              <a:ext uri="{FF2B5EF4-FFF2-40B4-BE49-F238E27FC236}">
                <a16:creationId xmlns="" xmlns:a16="http://schemas.microsoft.com/office/drawing/2014/main" id="{F023E598-314A-D4E3-C24C-1E19A9424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 Learned During the _VOIS Explore Program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196625" y="873457"/>
            <a:ext cx="3786702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Collaborative Teammates</a:t>
            </a:r>
          </a:p>
          <a:p>
            <a:endParaRPr lang="en-US" dirty="0" smtClean="0"/>
          </a:p>
          <a:p>
            <a:pPr>
              <a:lnSpc>
                <a:spcPct val="200000"/>
              </a:lnSpc>
            </a:pPr>
            <a:r>
              <a:rPr lang="en-US" sz="1200" b="1" dirty="0" smtClean="0"/>
              <a:t>Teamwork:</a:t>
            </a:r>
            <a:r>
              <a:rPr lang="en-US" sz="1200" dirty="0" smtClean="0"/>
              <a:t> My teammates were incredibly collaborative and helpful, fostering an environment of shared learning and problem-solving.</a:t>
            </a:r>
          </a:p>
          <a:p>
            <a:pPr>
              <a:lnSpc>
                <a:spcPct val="200000"/>
              </a:lnSpc>
            </a:pPr>
            <a:r>
              <a:rPr lang="en-US" sz="1200" b="1" dirty="0" smtClean="0"/>
              <a:t>Shared Knowledge:</a:t>
            </a:r>
            <a:r>
              <a:rPr lang="en-US" sz="1200" dirty="0" smtClean="0"/>
              <a:t> Working together allowed us to learn from each other's strengths and experiences, enhancing our overall understanding of the technology and practices.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370328732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Vodafone Rg"/>
              </a:rPr>
              <a:t>3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2DDE880C-B1F0-4E4A-B116-169A36B8E6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91440" tIns="45720" rIns="91440" bIns="45720" anchor="ctr" anchorCtr="0">
            <a:noAutofit/>
          </a:bodyPr>
          <a:lstStyle/>
          <a:p>
            <a:r>
              <a:rPr lang="en-US" dirty="0">
                <a:latin typeface="Vodafone Rg"/>
              </a:rPr>
              <a:t>Demo.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dirty="0"/>
              <a:t>INSERT CONFIDENTIALITY LEVEL IN SLIDE FOOTER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73AE6A5-427B-CE4F-945C-03AB79B472D9}" type="datetime1">
              <a:rPr lang="en-GB" smtClean="0"/>
              <a:pPr/>
              <a:t>26/08/2024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2223301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>
          <a:xfrm>
            <a:off x="253395" y="4712099"/>
            <a:ext cx="2753330" cy="238889"/>
          </a:xfrm>
        </p:spPr>
        <p:txBody>
          <a:bodyPr/>
          <a:lstStyle/>
          <a:p>
            <a:r>
              <a:rPr lang="en-GB" dirty="0"/>
              <a:t>INSERT CONFIDENTIALITY LEVEL IN SLIDE FOOTER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4365295" y="4713136"/>
            <a:ext cx="413410" cy="238889"/>
          </a:xfrm>
        </p:spPr>
        <p:txBody>
          <a:bodyPr/>
          <a:lstStyle/>
          <a:p>
            <a:fld id="{72A83A2B-3358-44F8-83A0-4598795D8FB5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>
          <a:xfrm>
            <a:off x="5741234" y="4712099"/>
            <a:ext cx="1972552" cy="238889"/>
          </a:xfrm>
        </p:spPr>
        <p:txBody>
          <a:bodyPr/>
          <a:lstStyle/>
          <a:p>
            <a:fld id="{1E19F1DD-6890-2B41-BC5C-4914A1BCC752}" type="datetime1">
              <a:rPr lang="en-GB" smtClean="0"/>
              <a:pPr/>
              <a:t>26/08/2024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5B19D4E-86D7-9D67-AC85-DF7A61AF2361}"/>
              </a:ext>
            </a:extLst>
          </p:cNvPr>
          <p:cNvSpPr txBox="1"/>
          <p:nvPr/>
        </p:nvSpPr>
        <p:spPr>
          <a:xfrm>
            <a:off x="2609193" y="1277007"/>
            <a:ext cx="4737538" cy="156078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0" indent="0">
              <a:buFont typeface="Arial" pitchFamily="34" charset="0"/>
              <a:buNone/>
            </a:pPr>
            <a:endParaRPr lang="en-US" dirty="0">
              <a:latin typeface="Vodafone Rg" pitchFamily="34" charset="0"/>
            </a:endParaRPr>
          </a:p>
        </p:txBody>
      </p:sp>
      <p:pic>
        <p:nvPicPr>
          <p:cNvPr id="6" name="WhatsApp Video 2024-08-26 at 3.52.38 PM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816180" y="1184856"/>
            <a:ext cx="3694090" cy="252989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2149126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odafone">
  <a:themeElements>
    <a:clrScheme name="Custom 5">
      <a:dk1>
        <a:srgbClr val="000000"/>
      </a:dk1>
      <a:lt1>
        <a:srgbClr val="FFFFFF"/>
      </a:lt1>
      <a:dk2>
        <a:srgbClr val="000000"/>
      </a:dk2>
      <a:lt2>
        <a:srgbClr val="4A4D4E"/>
      </a:lt2>
      <a:accent1>
        <a:srgbClr val="E60000"/>
      </a:accent1>
      <a:accent2>
        <a:srgbClr val="494D4E"/>
      </a:accent2>
      <a:accent3>
        <a:srgbClr val="A3A6A6"/>
      </a:accent3>
      <a:accent4>
        <a:srgbClr val="D2D2D3"/>
      </a:accent4>
      <a:accent5>
        <a:srgbClr val="D2D2D3"/>
      </a:accent5>
      <a:accent6>
        <a:srgbClr val="A8B300"/>
      </a:accent6>
      <a:hlink>
        <a:srgbClr val="E60000"/>
      </a:hlink>
      <a:folHlink>
        <a:srgbClr val="E60000"/>
      </a:folHlink>
    </a:clrScheme>
    <a:fontScheme name="Vodafone">
      <a:majorFont>
        <a:latin typeface="Vodafone Rg"/>
        <a:ea typeface=""/>
        <a:cs typeface=""/>
      </a:majorFont>
      <a:minorFont>
        <a:latin typeface="Vodafone R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 cmpd="sng" algn="ctr">
          <a:noFill/>
          <a:prstDash val="solid"/>
        </a:ln>
        <a:effectLst/>
      </a:spPr>
      <a:bodyPr spcFirstLastPara="0" vert="horz" wrap="square" lIns="6350" tIns="6350" rIns="6350" bIns="6350" numCol="1" spcCol="1270" rtlCol="0" anchor="ctr" anchorCtr="0">
        <a:noAutofit/>
      </a:bodyPr>
      <a:lstStyle>
        <a:defPPr algn="ctr" defTabSz="444500">
          <a:lnSpc>
            <a:spcPct val="90000"/>
          </a:lnSpc>
          <a:spcBef>
            <a:spcPct val="0"/>
          </a:spcBef>
          <a:spcAft>
            <a:spcPct val="35000"/>
          </a:spcAft>
          <a:defRPr sz="1000" kern="1200" dirty="0" smtClean="0">
            <a:solidFill>
              <a:srgbClr val="34342B"/>
            </a:solidFill>
            <a:latin typeface="Vodafone Rg" pitchFamily="34" charset="0"/>
            <a:ea typeface="+mn-ea"/>
            <a:cs typeface="+mn-cs"/>
          </a:defRPr>
        </a:defPPr>
      </a:lstStyle>
      <a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txDef>
      <a:spPr/>
      <a:bodyPr wrap="square" lIns="0" tIns="0" rIns="0" bIns="0" rtlCol="0">
        <a:noAutofit/>
      </a:bodyPr>
      <a:lstStyle>
        <a:defPPr marL="0" indent="0">
          <a:buFont typeface="Arial" pitchFamily="34" charset="0"/>
          <a:buNone/>
          <a:defRPr dirty="0" smtClean="0">
            <a:latin typeface="Vodafone Rg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BAF60B2A74FE47B861B04E8B5F9563" ma:contentTypeVersion="4" ma:contentTypeDescription="Create a new document." ma:contentTypeScope="" ma:versionID="ecda4d1de73dcd050a53d58bf48ddec6">
  <xsd:schema xmlns:xsd="http://www.w3.org/2001/XMLSchema" xmlns:xs="http://www.w3.org/2001/XMLSchema" xmlns:p="http://schemas.microsoft.com/office/2006/metadata/properties" xmlns:ns2="1d97da8f-aae9-4471-9c48-d387c2cd194e" targetNamespace="http://schemas.microsoft.com/office/2006/metadata/properties" ma:root="true" ma:fieldsID="1ad5203d88dcf26909c6e94f07bad3fd" ns2:_="">
    <xsd:import namespace="1d97da8f-aae9-4471-9c48-d387c2cd194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97da8f-aae9-4471-9c48-d387c2cd19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86D912-A99F-41CF-8DED-1328B881364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4C63426-DB94-4DCF-9930-121CD62557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666694F-7450-4AAA-94DA-56DE079494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d97da8f-aae9-4471-9c48-d387c2cd1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296</Words>
  <Application>Microsoft Office PowerPoint</Application>
  <PresentationFormat>On-screen Show (16:9)</PresentationFormat>
  <Paragraphs>61</Paragraphs>
  <Slides>11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Vodafone</vt:lpstr>
      <vt:lpstr>Slide 1</vt:lpstr>
      <vt:lpstr>Agenda:</vt:lpstr>
      <vt:lpstr>About Me.</vt:lpstr>
      <vt:lpstr>About Me </vt:lpstr>
      <vt:lpstr>What I've learned.</vt:lpstr>
      <vt:lpstr>The Explore Program make me aware of many things:</vt:lpstr>
      <vt:lpstr>How I Learned During the _VOIS Explore Program</vt:lpstr>
      <vt:lpstr>Demo.</vt:lpstr>
      <vt:lpstr>Slide 9</vt:lpstr>
      <vt:lpstr>Slide 10</vt:lpstr>
      <vt:lpstr>Slide 11</vt:lpstr>
    </vt:vector>
  </TitlesOfParts>
  <Manager/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16x9 PowerPoint Template &amp; Usage</dc:title>
  <dc:creator/>
  <cp:lastModifiedBy/>
  <cp:revision>167</cp:revision>
  <cp:lastPrinted>2011-08-30T12:20:26Z</cp:lastPrinted>
  <dcterms:created xsi:type="dcterms:W3CDTF">2013-08-14T12:09:46Z</dcterms:created>
  <dcterms:modified xsi:type="dcterms:W3CDTF">2024-08-26T12:54:11Z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MSIP_Label_0359f705-2ba0-454b-9cfc-6ce5bcaac040_Enabled">
    <vt:lpwstr>true</vt:lpwstr>
  </property>
  <property fmtid="{D5CDD505-2E9C-101B-9397-08002B2CF9AE}" pid="4" name="MSIP_Label_0359f705-2ba0-454b-9cfc-6ce5bcaac040_SetDate">
    <vt:lpwstr>2023-08-28T08:49:31Z</vt:lpwstr>
  </property>
  <property fmtid="{D5CDD505-2E9C-101B-9397-08002B2CF9AE}" pid="5" name="MSIP_Label_0359f705-2ba0-454b-9cfc-6ce5bcaac040_Method">
    <vt:lpwstr>Standard</vt:lpwstr>
  </property>
  <property fmtid="{D5CDD505-2E9C-101B-9397-08002B2CF9AE}" pid="6" name="MSIP_Label_0359f705-2ba0-454b-9cfc-6ce5bcaac040_Name">
    <vt:lpwstr>0359f705-2ba0-454b-9cfc-6ce5bcaac040</vt:lpwstr>
  </property>
  <property fmtid="{D5CDD505-2E9C-101B-9397-08002B2CF9AE}" pid="7" name="MSIP_Label_0359f705-2ba0-454b-9cfc-6ce5bcaac040_SiteId">
    <vt:lpwstr>68283f3b-8487-4c86-adb3-a5228f18b893</vt:lpwstr>
  </property>
  <property fmtid="{D5CDD505-2E9C-101B-9397-08002B2CF9AE}" pid="8" name="MSIP_Label_0359f705-2ba0-454b-9cfc-6ce5bcaac040_ActionId">
    <vt:lpwstr>12201b48-1fa1-4653-8c4e-573ead2fbb26</vt:lpwstr>
  </property>
  <property fmtid="{D5CDD505-2E9C-101B-9397-08002B2CF9AE}" pid="9" name="MSIP_Label_0359f705-2ba0-454b-9cfc-6ce5bcaac040_ContentBits">
    <vt:lpwstr>2</vt:lpwstr>
  </property>
  <property fmtid="{D5CDD505-2E9C-101B-9397-08002B2CF9AE}" pid="10" name="ContentTypeId">
    <vt:lpwstr>0x010100D2BAF60B2A74FE47B861B04E8B5F9563</vt:lpwstr>
  </property>
  <property fmtid="{D5CDD505-2E9C-101B-9397-08002B2CF9AE}" pid="11" name="Order">
    <vt:r8>4700</vt:r8>
  </property>
  <property fmtid="{D5CDD505-2E9C-101B-9397-08002B2CF9AE}" pid="12" name="xd_Signature">
    <vt:bool>false</vt:bool>
  </property>
  <property fmtid="{D5CDD505-2E9C-101B-9397-08002B2CF9AE}" pid="13" name="xd_ProgID">
    <vt:lpwstr/>
  </property>
  <property fmtid="{D5CDD505-2E9C-101B-9397-08002B2CF9AE}" pid="14" name="_SourceUrl">
    <vt:lpwstr/>
  </property>
  <property fmtid="{D5CDD505-2E9C-101B-9397-08002B2CF9AE}" pid="15" name="_SharedFileIndex">
    <vt:lpwstr/>
  </property>
  <property fmtid="{D5CDD505-2E9C-101B-9397-08002B2CF9AE}" pid="16" name="ComplianceAssetId">
    <vt:lpwstr/>
  </property>
  <property fmtid="{D5CDD505-2E9C-101B-9397-08002B2CF9AE}" pid="17" name="TemplateUrl">
    <vt:lpwstr/>
  </property>
  <property fmtid="{D5CDD505-2E9C-101B-9397-08002B2CF9AE}" pid="18" name="_ExtendedDescription">
    <vt:lpwstr/>
  </property>
  <property fmtid="{D5CDD505-2E9C-101B-9397-08002B2CF9AE}" pid="19" name="TriggerFlowInfo">
    <vt:lpwstr/>
  </property>
</Properties>
</file>

<file path=docProps/thumbnail.jpeg>
</file>